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25" d="100"/>
          <a:sy n="25" d="100"/>
        </p:scale>
        <p:origin x="-288" y="-72"/>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960405"/>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1800" b="1" u="sng" dirty="0" smtClean="0"/>
          </a:p>
          <a:p>
            <a:pPr algn="just"/>
            <a:r>
              <a:rPr lang="en-US" sz="3600" dirty="0" smtClean="0">
                <a:latin typeface="Bookman Old Style"/>
                <a:cs typeface="Bookman Old Style"/>
              </a:rPr>
              <a:t>  </a:t>
            </a:r>
            <a:r>
              <a:rPr lang="en-US" sz="3200" dirty="0" smtClean="0">
                <a:latin typeface="Bookman Old Style"/>
                <a:cs typeface="Bookman Old Style"/>
              </a:rPr>
              <a:t> The </a:t>
            </a:r>
            <a:r>
              <a:rPr lang="en-US" sz="3200" dirty="0">
                <a:latin typeface="Bookman Old Style"/>
                <a:cs typeface="Bookman Old Style"/>
              </a:rPr>
              <a:t>purpose of </a:t>
            </a:r>
            <a:r>
              <a:rPr lang="en-US" sz="3200" dirty="0" smtClean="0">
                <a:latin typeface="Bookman Old Style"/>
                <a:cs typeface="Bookman Old Style"/>
              </a:rPr>
              <a:t>this project </a:t>
            </a:r>
            <a:r>
              <a:rPr lang="en-US" sz="3200" dirty="0">
                <a:latin typeface="Bookman Old Style"/>
                <a:cs typeface="Bookman Old Style"/>
              </a:rPr>
              <a:t>is to </a:t>
            </a:r>
            <a:r>
              <a:rPr lang="en-US" sz="3200" dirty="0" smtClean="0">
                <a:latin typeface="Bookman Old Style"/>
                <a:cs typeface="Bookman Old Style"/>
              </a:rPr>
              <a:t>create an alternative to the metal casting process which can be expensive and result in long lead times. The project goal is to create </a:t>
            </a:r>
            <a:r>
              <a:rPr lang="en-US" sz="3200" dirty="0">
                <a:latin typeface="Bookman Old Style"/>
                <a:cs typeface="Bookman Old Style"/>
              </a:rPr>
              <a:t>a </a:t>
            </a:r>
            <a:r>
              <a:rPr lang="en-US" sz="3200" dirty="0" smtClean="0">
                <a:latin typeface="Bookman Old Style"/>
                <a:cs typeface="Bookman Old Style"/>
              </a:rPr>
              <a:t>3D </a:t>
            </a:r>
            <a:r>
              <a:rPr lang="en-US" sz="3200" dirty="0">
                <a:latin typeface="Bookman Old Style"/>
                <a:cs typeface="Bookman Old Style"/>
              </a:rPr>
              <a:t>metal </a:t>
            </a:r>
            <a:r>
              <a:rPr lang="en-US" sz="32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precision of the print is not a major concern for this project. </a:t>
            </a:r>
          </a:p>
          <a:p>
            <a:pPr algn="just"/>
            <a:r>
              <a:rPr lang="en-US" sz="3200" dirty="0" smtClean="0">
                <a:latin typeface="Bookman Old Style"/>
                <a:cs typeface="Bookman Old Style"/>
              </a:rPr>
              <a:t>    A MIG (metal inert gas) welder will be combined with a CNC machine, as seen in Figure 1. MIG welders feed wire out of their nozzles; this wire will be the deposition material. Building upon previous layers of deposition, a 3D object will be printed in metal.</a:t>
            </a:r>
            <a:endParaRPr lang="en-US" sz="3600" dirty="0" smtClean="0">
              <a:latin typeface="Bookman Old Style"/>
              <a:cs typeface="Bookman Old Style"/>
            </a:endParaRPr>
          </a:p>
          <a:p>
            <a:pPr algn="just"/>
            <a:endParaRPr lang="en-US" sz="4400" dirty="0" smtClean="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ctr"/>
            <a:r>
              <a:rPr lang="en-US" sz="5400" b="1" u="sng" dirty="0" smtClean="0">
                <a:latin typeface="Bookman Old Style"/>
                <a:cs typeface="Bookman Old Style"/>
              </a:rPr>
              <a:t>Goals</a:t>
            </a:r>
            <a:endParaRPr lang="en-US" sz="5400" b="1" u="sng" dirty="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Create a cheaper alternative to metal casting with a reduced lead time.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Interface the MIG welder with CNC machine.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Determine quality of deposition based on temperature and current.</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Control the MIG welder based on quality of deposition.</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Allow for future expandability</a:t>
            </a:r>
            <a:endParaRPr lang="en-US" sz="3200" dirty="0">
              <a:latin typeface="Bookman Old Style"/>
              <a:cs typeface="Bookman Old Style"/>
            </a:endParaRPr>
          </a:p>
        </p:txBody>
      </p:sp>
      <p:sp>
        <p:nvSpPr>
          <p:cNvPr id="22" name="TextBox 21"/>
          <p:cNvSpPr txBox="1"/>
          <p:nvPr/>
        </p:nvSpPr>
        <p:spPr>
          <a:xfrm>
            <a:off x="11353800" y="3962400"/>
            <a:ext cx="21183600" cy="3754874"/>
          </a:xfrm>
          <a:prstGeom prst="rect">
            <a:avLst/>
          </a:prstGeom>
          <a:noFill/>
        </p:spPr>
        <p:txBody>
          <a:bodyPr wrap="square" rtlCol="0">
            <a:spAutoFit/>
          </a:bodyPr>
          <a:lstStyle/>
          <a:p>
            <a:pPr algn="ctr"/>
            <a:r>
              <a:rPr lang="en-US" sz="6000" b="1" u="sng" dirty="0" smtClean="0">
                <a:latin typeface="Bookman Old Style"/>
                <a:cs typeface="Bookman Old Style"/>
              </a:rPr>
              <a:t>Control System</a:t>
            </a:r>
          </a:p>
          <a:p>
            <a:pPr algn="ctr"/>
            <a:endParaRPr lang="en-US" sz="1800" b="1" u="sng" dirty="0" smtClean="0">
              <a:latin typeface="Bookman Old Style"/>
              <a:cs typeface="Bookman Old Style"/>
            </a:endParaRPr>
          </a:p>
          <a:p>
            <a:r>
              <a:rPr lang="en-US" sz="3200" dirty="0">
                <a:latin typeface="Bookman Old Style"/>
                <a:cs typeface="Bookman Old Style"/>
              </a:rPr>
              <a:t> Control of the system is done using a PCI Express DAQ board from </a:t>
            </a:r>
            <a:r>
              <a:rPr lang="en-US" sz="3200" dirty="0" smtClean="0">
                <a:latin typeface="Bookman Old Style"/>
                <a:cs typeface="Bookman Old Style"/>
              </a:rPr>
              <a:t>Sensoray CO </a:t>
            </a:r>
            <a:r>
              <a:rPr lang="en-US" sz="3200" dirty="0">
                <a:latin typeface="Bookman Old Style"/>
                <a:cs typeface="Bookman Old Style"/>
              </a:rPr>
              <a:t>Inc. The board has 48 digital I/O pins, sixteen 16-bit analog inputs, eight 16-bit analog outputs, and six counter channels. The controller receives inputs from 4 sensors that monitor the deposition. Based on these inputs, the controller will adjust wire feed speed to ensure an accurate deposition. If </a:t>
            </a:r>
            <a:r>
              <a:rPr lang="en-US" sz="3200" dirty="0" smtClean="0">
                <a:latin typeface="Bookman Old Style"/>
                <a:cs typeface="Bookman Old Style"/>
              </a:rPr>
              <a:t>at any point an error occurs, the system will pause and wait for corrections to be made. Sensor descriptions </a:t>
            </a:r>
            <a:r>
              <a:rPr lang="en-US" sz="3200" dirty="0">
                <a:latin typeface="Bookman Old Style"/>
                <a:cs typeface="Bookman Old Style"/>
              </a:rPr>
              <a:t>are shown below.</a:t>
            </a:r>
            <a:endParaRPr lang="en-US" sz="3200" b="1" u="sng" dirty="0">
              <a:latin typeface="Bookman Old Style"/>
            </a:endParaRPr>
          </a:p>
        </p:txBody>
      </p:sp>
      <p:sp>
        <p:nvSpPr>
          <p:cNvPr id="23" name="TextBox 22"/>
          <p:cNvSpPr txBox="1"/>
          <p:nvPr/>
        </p:nvSpPr>
        <p:spPr>
          <a:xfrm>
            <a:off x="32918400" y="3962400"/>
            <a:ext cx="10058400" cy="11356955"/>
          </a:xfrm>
          <a:prstGeom prst="rect">
            <a:avLst/>
          </a:prstGeom>
          <a:noFill/>
        </p:spPr>
        <p:txBody>
          <a:bodyPr wrap="square" rtlCol="0">
            <a:spAutoFit/>
          </a:bodyPr>
          <a:lstStyle/>
          <a:p>
            <a:pPr algn="ctr"/>
            <a:r>
              <a:rPr lang="en-US" sz="6000" b="1" u="sng" dirty="0" smtClean="0">
                <a:latin typeface="Bookman Old Style"/>
                <a:cs typeface="Bookman Old Style"/>
              </a:rPr>
              <a:t>Project Outcomes</a:t>
            </a:r>
          </a:p>
          <a:p>
            <a:pPr algn="ctr"/>
            <a:endParaRPr lang="en-US" sz="1800" dirty="0" smtClean="0">
              <a:latin typeface="Bookman Old Style"/>
              <a:cs typeface="Bookman Old Style"/>
            </a:endParaRPr>
          </a:p>
          <a:p>
            <a:pPr algn="just"/>
            <a:r>
              <a:rPr lang="en-US" sz="3200" dirty="0" smtClean="0">
                <a:latin typeface="Bookman Old Style"/>
                <a:cs typeface="Bookman Old Style"/>
              </a:rPr>
              <a:t>Through testing, the following outcomes were successfully completed:</a:t>
            </a:r>
          </a:p>
          <a:p>
            <a:pPr algn="just"/>
            <a:endParaRPr lang="en-US" sz="32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Selected a controller that minimized limitations of future expansion. </a:t>
            </a:r>
            <a:endParaRPr lang="en-US" sz="3200" dirty="0">
              <a:latin typeface="Bookman Old Style"/>
              <a:cs typeface="Bookman Old Style"/>
            </a:endParaRPr>
          </a:p>
          <a:p>
            <a:pPr marL="571500" indent="-571500" algn="just">
              <a:buFont typeface="Arial"/>
              <a:buChar char="•"/>
            </a:pPr>
            <a:endParaRPr lang="en-US" sz="1050" dirty="0">
              <a:latin typeface="Bookman Old Style"/>
              <a:cs typeface="Bookman Old Style"/>
            </a:endParaRPr>
          </a:p>
          <a:p>
            <a:pPr marL="571500" indent="-571500" algn="just">
              <a:buFont typeface="Arial"/>
              <a:buChar char="•"/>
            </a:pPr>
            <a:r>
              <a:rPr lang="en-US" sz="3200" dirty="0" smtClean="0">
                <a:latin typeface="Bookman Old Style"/>
                <a:cs typeface="Bookman Old Style"/>
              </a:rPr>
              <a:t>Accurately measured speed of wire leaving the welder.</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system that dynamically calculates and controls the wire feed rate.</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Determined welder settings in correlation with CNC settings to </a:t>
            </a:r>
            <a:r>
              <a:rPr lang="en-US" sz="3200" dirty="0">
                <a:latin typeface="Bookman Old Style"/>
                <a:cs typeface="Bookman Old Style"/>
              </a:rPr>
              <a:t>a</a:t>
            </a:r>
            <a:r>
              <a:rPr lang="en-US" sz="3200" dirty="0" smtClean="0">
                <a:latin typeface="Bookman Old Style"/>
                <a:cs typeface="Bookman Old Style"/>
              </a:rPr>
              <a:t>chieve a quality weld.</a:t>
            </a:r>
          </a:p>
          <a:p>
            <a:pPr marL="571500" indent="-571500" algn="just">
              <a:buFont typeface="Arial"/>
              <a:buChar char="•"/>
            </a:pPr>
            <a:endParaRPr lang="en-US" sz="10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homing and calibration procedure for the welder settings.</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Controlled the temperature of the plate being welded to via feedback from the temperature sensor.</a:t>
            </a:r>
          </a:p>
          <a:p>
            <a:pPr marL="571500" indent="-571500" algn="just">
              <a:buFont typeface="Arial"/>
              <a:buChar char="•"/>
            </a:pPr>
            <a:endParaRPr lang="en-US" sz="3200" dirty="0" smtClean="0"/>
          </a:p>
          <a:p>
            <a:pPr marL="571500" indent="-571500" algn="just">
              <a:buFont typeface="Arial"/>
              <a:buChar char="•"/>
            </a:pPr>
            <a:endParaRPr lang="en-US" sz="1800" dirty="0" smtClean="0"/>
          </a:p>
          <a:p>
            <a:pPr marL="571500" indent="-571500" algn="just">
              <a:buFont typeface="Arial"/>
              <a:buChar char="•"/>
            </a:pPr>
            <a:endParaRPr lang="en-US" sz="32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4790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a:t>
            </a:r>
            <a:r>
              <a:rPr lang="en-US" sz="3200" dirty="0" smtClean="0">
                <a:latin typeface="Bookman Old Style"/>
                <a:cs typeface="Bookman Old Style"/>
              </a:rPr>
              <a:t>it is </a:t>
            </a:r>
            <a:r>
              <a:rPr lang="en-US" sz="3200" dirty="0">
                <a:latin typeface="Bookman Old Style"/>
                <a:cs typeface="Bookman Old Style"/>
              </a:rPr>
              <a:t>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a:t>
            </a:r>
            <a:r>
              <a:rPr lang="en-US" sz="3200" dirty="0" smtClean="0">
                <a:latin typeface="Bookman Old Style"/>
                <a:cs typeface="Bookman Old Style"/>
              </a:rPr>
              <a:t>value </a:t>
            </a:r>
            <a:r>
              <a:rPr lang="en-US" sz="3200" dirty="0">
                <a:latin typeface="Bookman Old Style"/>
                <a:cs typeface="Bookman Old Style"/>
              </a:rPr>
              <a:t>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t>
            </a:r>
            <a:r>
              <a:rPr lang="en-US" sz="3200" dirty="0" smtClean="0">
                <a:latin typeface="Bookman Old Style"/>
                <a:cs typeface="Bookman Old Style"/>
              </a:rPr>
              <a:t>is read </a:t>
            </a:r>
            <a:r>
              <a:rPr lang="en-US" sz="3200" dirty="0">
                <a:latin typeface="Bookman Old Style"/>
                <a:cs typeface="Bookman Old Style"/>
              </a:rPr>
              <a:t>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878305" y="14020800"/>
            <a:ext cx="10058400" cy="6617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3387" y="7924800"/>
            <a:ext cx="208844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1242368" y="15936481"/>
            <a:ext cx="13410464" cy="9777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5638800" y="208788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6535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7642800" y="27622562"/>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1143</TotalTime>
  <Words>715</Words>
  <Application>Microsoft Office PowerPoint</Application>
  <PresentationFormat>Custom</PresentationFormat>
  <Paragraphs>61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Branden</cp:lastModifiedBy>
  <cp:revision>74</cp:revision>
  <dcterms:created xsi:type="dcterms:W3CDTF">2008-12-19T19:08:39Z</dcterms:created>
  <dcterms:modified xsi:type="dcterms:W3CDTF">2015-05-27T06:05:24Z</dcterms:modified>
</cp:coreProperties>
</file>